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notesSlides/notesSlide3.xml" ContentType="application/vnd.openxmlformats-officedocument.presentationml.notesSlide+xml"/>
  <Override PartName="/ppt/embeddings/oleObject3.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4"/>
    <p:restoredTop sz="99424" autoAdjust="0"/>
  </p:normalViewPr>
  <p:slideViewPr>
    <p:cSldViewPr snapToObjects="1">
      <p:cViewPr>
        <p:scale>
          <a:sx n="33" d="100"/>
          <a:sy n="33" d="100"/>
        </p:scale>
        <p:origin x="3056" y="360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CAMChem</a:t>
          </a:r>
          <a:r>
            <a:rPr lang="en-US" sz="2100" kern="1200" dirty="0" smtClean="0"/>
            <a:t> uses </a:t>
          </a:r>
          <a:r>
            <a:rPr lang="en-US" sz="2100" b="1" kern="1200" dirty="0" smtClean="0">
              <a:solidFill>
                <a:schemeClr val="tx1"/>
              </a:solidFill>
            </a:rPr>
            <a:t>mechanistic</a:t>
          </a:r>
          <a:r>
            <a:rPr lang="en-US" sz="2100" kern="1200" dirty="0" smtClean="0"/>
            <a:t> aging rates,</a:t>
          </a:r>
          <a:r>
            <a:rPr lang="en-US" sz="2100" kern="1200" baseline="0" dirty="0" smtClean="0"/>
            <a:t> </a:t>
          </a:r>
          <a:r>
            <a:rPr lang="en-US" sz="2100" kern="1200" dirty="0" smtClean="0"/>
            <a:t>very </a:t>
          </a:r>
          <a:r>
            <a:rPr lang="en-US" sz="2100" b="1" kern="1200" dirty="0" smtClean="0"/>
            <a:t>sensitive</a:t>
          </a:r>
          <a:r>
            <a:rPr lang="en-US" sz="2100" kern="1200" dirty="0" smtClean="0"/>
            <a:t> to the choices of assumed parameters.</a:t>
          </a:r>
          <a:endParaRPr lang="en-US" sz="21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-MOSAIC</a:t>
          </a:r>
          <a:r>
            <a:rPr lang="en-US" sz="2100" kern="1200" baseline="0" dirty="0" smtClean="0"/>
            <a:t> </a:t>
          </a:r>
          <a:r>
            <a:rPr lang="en-US" sz="2100" kern="1200" dirty="0" smtClean="0"/>
            <a:t>estimates BC aging timescales </a:t>
          </a:r>
          <a:r>
            <a:rPr lang="en-US" sz="2100" b="1" kern="1200" dirty="0" smtClean="0"/>
            <a:t>more precisely</a:t>
          </a:r>
          <a:r>
            <a:rPr lang="en-US" sz="2100" b="1" kern="1200" baseline="0" dirty="0" smtClean="0"/>
            <a:t> </a:t>
          </a:r>
          <a:r>
            <a:rPr lang="en-US" sz="2100" kern="1200" dirty="0" smtClean="0"/>
            <a:t>by tracing the mass and</a:t>
          </a:r>
          <a:r>
            <a:rPr lang="en-US" sz="2100" kern="1200" baseline="0" dirty="0" smtClean="0"/>
            <a:t> composition of </a:t>
          </a:r>
          <a:r>
            <a:rPr lang="en-US" sz="2100" kern="1200" dirty="0" smtClean="0"/>
            <a:t>individual particles.</a:t>
          </a:r>
          <a:endParaRPr lang="en-US" sz="21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-MOSIAC </a:t>
          </a:r>
          <a:r>
            <a:rPr lang="en-US" sz="2100" b="1" kern="1200" dirty="0" smtClean="0"/>
            <a:t>parameterization of BC’s aging </a:t>
          </a:r>
          <a:r>
            <a:rPr lang="en-US" sz="2100" kern="1200" dirty="0" smtClean="0"/>
            <a:t>can be applied to the </a:t>
          </a:r>
          <a:r>
            <a:rPr lang="en-US" sz="2100" b="1" kern="1200" dirty="0" smtClean="0"/>
            <a:t>output of </a:t>
          </a:r>
          <a:r>
            <a:rPr lang="en-US" sz="2100" b="1" kern="1200" dirty="0" err="1" smtClean="0"/>
            <a:t>CAMChem</a:t>
          </a:r>
          <a:r>
            <a:rPr lang="en-US" sz="2100" b="1" kern="1200" baseline="0" dirty="0" smtClean="0"/>
            <a:t> model </a:t>
          </a:r>
          <a:r>
            <a:rPr lang="en-US" sz="2100" kern="1200" dirty="0" smtClean="0"/>
            <a:t>to assess the accuracy of</a:t>
          </a:r>
          <a:r>
            <a:rPr lang="en-US" sz="2100" kern="1200" baseline="0" dirty="0" smtClean="0"/>
            <a:t> its </a:t>
          </a:r>
          <a:r>
            <a:rPr lang="en-US" sz="2100" kern="1200" dirty="0" smtClean="0"/>
            <a:t>aging criterion. </a:t>
          </a:r>
          <a:endParaRPr lang="en-US" sz="21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1/21/17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1/21/17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1/21/17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1/21/17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9.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30.png"/><Relationship Id="rId35" Type="http://schemas.openxmlformats.org/officeDocument/2006/relationships/image" Target="../media/image31.png"/><Relationship Id="rId36" Type="http://schemas.openxmlformats.org/officeDocument/2006/relationships/image" Target="../media/image32.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3.png"/><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png"/><Relationship Id="rId41" Type="http://schemas.openxmlformats.org/officeDocument/2006/relationships/image" Target="../media/image37.pn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tiff"/><Relationship Id="rId4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101"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30"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44"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a:t>
            </a:r>
            <a:r>
              <a:rPr lang="en-US" sz="2800" dirty="0" smtClean="0"/>
              <a:t>most</a:t>
            </a:r>
            <a:r>
              <a:rPr lang="en-US" sz="2800" dirty="0" smtClean="0"/>
              <a:t> </a:t>
            </a:r>
            <a:r>
              <a:rPr lang="en-US" sz="2800" dirty="0" smtClean="0"/>
              <a:t>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t>
            </a:r>
            <a:r>
              <a:rPr lang="en-US" sz="2800" dirty="0" smtClean="0"/>
              <a:t>annually </a:t>
            </a:r>
            <a:r>
              <a:rPr lang="en-US" sz="2800" dirty="0" smtClean="0"/>
              <a:t>averaged BC </a:t>
            </a:r>
            <a:r>
              <a:rPr lang="en-US" sz="2800" dirty="0"/>
              <a:t>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smtClean="0"/>
              <a:t>PartMC</a:t>
            </a:r>
            <a:r>
              <a:rPr lang="en-US" altLang="zh-CN" sz="2800" dirty="0"/>
              <a:t>-</a:t>
            </a:r>
            <a:r>
              <a:rPr lang="en-US" altLang="zh-CN" sz="2800" dirty="0" smtClean="0"/>
              <a:t>MOSAIC </a:t>
            </a:r>
            <a:r>
              <a:rPr lang="en-US" altLang="zh-CN" sz="2800" dirty="0"/>
              <a:t>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614639"/>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22"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736799"/>
            <a:ext cx="10044349" cy="436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400" dirty="0"/>
          </a:p>
          <a:p>
            <a:r>
              <a:rPr lang="en-US" sz="2400" b="1" dirty="0"/>
              <a:t>Acknowledgement:</a:t>
            </a:r>
            <a:r>
              <a:rPr lang="en-US" sz="2400" dirty="0"/>
              <a:t> This Work is funded by the Department of Energy, Los Alamos National Lab.</a:t>
            </a:r>
          </a:p>
          <a:p>
            <a:pPr marL="514350" indent="-514350">
              <a:buFont typeface="+mj-lt"/>
              <a:buAutoNum type="arabicPeriod"/>
            </a:pP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4"/>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8" name="TextBox 247"/>
          <p:cNvSpPr txBox="1"/>
          <p:nvPr/>
        </p:nvSpPr>
        <p:spPr>
          <a:xfrm>
            <a:off x="23836019" y="27937361"/>
            <a:ext cx="8320381" cy="1323439"/>
          </a:xfrm>
          <a:prstGeom prst="rect">
            <a:avLst/>
          </a:prstGeom>
          <a:noFill/>
        </p:spPr>
        <p:txBody>
          <a:bodyPr wrap="square" rtlCol="0">
            <a:spAutoFit/>
          </a:bodyPr>
          <a:lstStyle/>
          <a:p>
            <a:r>
              <a:rPr lang="en-US" sz="4000" dirty="0" smtClean="0">
                <a:solidFill>
                  <a:srgbClr val="C00000"/>
                </a:solidFill>
              </a:rPr>
              <a:t>These two plots still need to be updated (now for March).</a:t>
            </a:r>
            <a:endParaRPr lang="en-US" sz="4000" dirty="0">
              <a:solidFill>
                <a:srgbClr val="C00000"/>
              </a:solidFill>
            </a:endParaRPr>
          </a:p>
        </p:txBody>
      </p: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7029</TotalTime>
  <Words>2833</Words>
  <Application>Microsoft Macintosh PowerPoint</Application>
  <PresentationFormat>Custom</PresentationFormat>
  <Paragraphs>816</Paragraphs>
  <Slides>4</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6" baseType="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Nicole Riemer</cp:lastModifiedBy>
  <cp:revision>207</cp:revision>
  <cp:lastPrinted>2009-06-18T18:06:01Z</cp:lastPrinted>
  <dcterms:created xsi:type="dcterms:W3CDTF">2017-01-08T03:06:49Z</dcterms:created>
  <dcterms:modified xsi:type="dcterms:W3CDTF">2017-01-21T22:55:55Z</dcterms:modified>
  <cp:category/>
</cp:coreProperties>
</file>